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424C-37D7-4AB5-ADC0-2204651D5ADF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0F93-9D1A-4181-9D03-6FEE61436C0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imene.ee/?disease=m&amp;sisu=disease&amp;did=8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jutrauma.ee/moodul.php?moodul=CMS&amp;Komponent=Lehed&amp;id=43&amp;sm_id=207" TargetMode="External"/><Relationship Id="rId2" Type="http://schemas.openxmlformats.org/officeDocument/2006/relationships/hyperlink" Target="http://www.slideshare.net/KksKerst/mluhir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liinik.ee/psuhhiaatria/id-7/noustamine/question-58067" TargetMode="External"/><Relationship Id="rId4" Type="http://schemas.openxmlformats.org/officeDocument/2006/relationships/hyperlink" Target="http://www.raamatukoi.ee/cgi-bin/raamat?2539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8000" dirty="0" smtClean="0"/>
              <a:t>MÄLU JA AJU</a:t>
            </a:r>
            <a:endParaRPr lang="en-US" sz="80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Mäluhäired ja nende </a:t>
            </a:r>
          </a:p>
          <a:p>
            <a:r>
              <a:rPr lang="et-EE" dirty="0" smtClean="0"/>
              <a:t>tekk</a:t>
            </a:r>
            <a:r>
              <a:rPr lang="et-EE" dirty="0"/>
              <a:t>e</a:t>
            </a:r>
            <a:r>
              <a:rPr lang="et-EE" dirty="0" smtClean="0"/>
              <a:t>mehhanismid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7200" dirty="0" smtClean="0">
                <a:hlinkClick r:id="rId2"/>
              </a:rPr>
              <a:t>Mäluhäired</a:t>
            </a:r>
            <a:r>
              <a:rPr lang="et-EE" sz="7200" dirty="0" smtClean="0"/>
              <a:t>:</a:t>
            </a:r>
            <a:endParaRPr lang="en-US" sz="7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000" dirty="0" smtClean="0"/>
              <a:t>Amneesia ehk mälulünk </a:t>
            </a:r>
          </a:p>
          <a:p>
            <a:r>
              <a:rPr lang="et-EE" sz="4000" dirty="0" smtClean="0"/>
              <a:t>Hüperamneesia ehk liigmälu</a:t>
            </a:r>
          </a:p>
          <a:p>
            <a:r>
              <a:rPr lang="et-EE" sz="4000" dirty="0" smtClean="0"/>
              <a:t>Vaegmälu ehk </a:t>
            </a:r>
            <a:r>
              <a:rPr lang="et-EE" sz="4000" dirty="0" err="1" smtClean="0"/>
              <a:t>hüpomneesia</a:t>
            </a:r>
            <a:endParaRPr lang="et-EE" sz="4000" dirty="0" smtClean="0"/>
          </a:p>
          <a:p>
            <a:r>
              <a:rPr lang="et-EE" sz="4000" dirty="0" smtClean="0"/>
              <a:t>Joobe-mälulünk</a:t>
            </a:r>
          </a:p>
          <a:p>
            <a:r>
              <a:rPr lang="et-EE" sz="4000" dirty="0" smtClean="0"/>
              <a:t>Hüsteeriline amneesia</a:t>
            </a:r>
          </a:p>
          <a:p>
            <a:r>
              <a:rPr lang="et-EE" sz="4000" dirty="0" smtClean="0"/>
              <a:t>Afektiivne amneesia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MIKS?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t-EE" dirty="0" smtClean="0">
                <a:hlinkClick r:id="rId2"/>
              </a:rPr>
              <a:t>Veel infot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Ajutraumad</a:t>
            </a:r>
            <a:endParaRPr lang="et-EE" dirty="0" smtClean="0"/>
          </a:p>
          <a:p>
            <a:r>
              <a:rPr lang="et-EE" dirty="0" smtClean="0">
                <a:hlinkClick r:id="rId4"/>
              </a:rPr>
              <a:t>Raamat “Mäluhäired”</a:t>
            </a:r>
            <a:endParaRPr lang="et-EE" dirty="0" smtClean="0"/>
          </a:p>
          <a:p>
            <a:r>
              <a:rPr lang="et-EE" dirty="0" smtClean="0"/>
              <a:t>Elust enesest – </a:t>
            </a:r>
            <a:r>
              <a:rPr lang="et-EE" dirty="0" smtClean="0">
                <a:hlinkClick r:id="rId5"/>
              </a:rPr>
              <a:t>vastab psühhiaater</a:t>
            </a:r>
            <a:endParaRPr lang="et-EE" dirty="0" smtClean="0"/>
          </a:p>
          <a:p>
            <a:r>
              <a:rPr lang="et-EE" dirty="0" smtClean="0"/>
              <a:t>Meelemürgid lk 61-67</a:t>
            </a:r>
          </a:p>
          <a:p>
            <a:r>
              <a:rPr lang="et-EE" dirty="0" smtClean="0"/>
              <a:t>Rühmatöö:</a:t>
            </a:r>
          </a:p>
          <a:p>
            <a:pPr>
              <a:buNone/>
            </a:pPr>
            <a:r>
              <a:rPr lang="et-EE" dirty="0" smtClean="0"/>
              <a:t>Moodustage 6-liikmelised rühmad (3P+3T)</a:t>
            </a:r>
          </a:p>
          <a:p>
            <a:pPr>
              <a:buNone/>
            </a:pPr>
            <a:r>
              <a:rPr lang="et-EE" dirty="0" smtClean="0"/>
              <a:t>Määrake rollid – kirjutaja jne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n-US" dirty="0" smtClean="0"/>
          </a:p>
          <a:p>
            <a:endParaRPr lang="et-E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Rühmatöö 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Milline on teie arvates olukord noorte mäluga Eestis tänasel päeval? Plussid - miinused</a:t>
            </a:r>
          </a:p>
          <a:p>
            <a:r>
              <a:rPr lang="et-EE" dirty="0" smtClean="0"/>
              <a:t>Mis võiks olla selle olukorra põhjuseks?</a:t>
            </a:r>
          </a:p>
          <a:p>
            <a:r>
              <a:rPr lang="et-EE" dirty="0" smtClean="0"/>
              <a:t>Mida peaks ette võtma selle olukorra parandamiseks (kui selgub valdkondi, kus peaks asjad olema paremini)?</a:t>
            </a:r>
          </a:p>
          <a:p>
            <a:r>
              <a:rPr lang="et-EE" dirty="0" smtClean="0"/>
              <a:t>Ettekanded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94</Words>
  <Application>Microsoft Office PowerPoint</Application>
  <PresentationFormat>Ekraaniseanss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4</vt:i4>
      </vt:variant>
    </vt:vector>
  </HeadingPairs>
  <TitlesOfParts>
    <vt:vector size="5" baseType="lpstr">
      <vt:lpstr>Office'i kujundus</vt:lpstr>
      <vt:lpstr>MÄLU JA AJU</vt:lpstr>
      <vt:lpstr>Mäluhäired:</vt:lpstr>
      <vt:lpstr>MIKS?</vt:lpstr>
      <vt:lpstr>Rühmatöö </vt:lpstr>
    </vt:vector>
  </TitlesOfParts>
  <Company>Tallinna Haridusamet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kärt</dc:creator>
  <cp:lastModifiedBy>kärt</cp:lastModifiedBy>
  <cp:revision>5</cp:revision>
  <dcterms:created xsi:type="dcterms:W3CDTF">2010-11-21T15:06:49Z</dcterms:created>
  <dcterms:modified xsi:type="dcterms:W3CDTF">2010-11-21T15:56:14Z</dcterms:modified>
</cp:coreProperties>
</file>